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5" r:id="rId4"/>
    <p:sldId id="266" r:id="rId5"/>
    <p:sldId id="263" r:id="rId6"/>
    <p:sldId id="260" r:id="rId7"/>
    <p:sldId id="261" r:id="rId8"/>
    <p:sldId id="268" r:id="rId9"/>
    <p:sldId id="269" r:id="rId10"/>
    <p:sldId id="264" r:id="rId11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370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12564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9043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204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63772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867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1934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9846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8684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69045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385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198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D6E6F5"/>
            </a:gs>
            <a:gs pos="17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22DBA-AD20-4122-99E4-1D3EEB6D5B74}" type="datetimeFigureOut">
              <a:rPr lang="sk-SK" smtClean="0"/>
              <a:t>16. 11. 2021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55BA6-3D0D-4912-BA99-EC0527180A8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96714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s://drive.google.com/file/d/19Uv-hqjB1UfiMKEpJkZsaj-2HTQUEojH/view?usp=sharin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rive.google.com/file/d/1-X2-IW5D5XXeO2n4-r9G4YPax-PCDftF/view?usp=sharing" TargetMode="External"/><Relationship Id="rId4" Type="http://schemas.openxmlformats.org/officeDocument/2006/relationships/hyperlink" Target="https://drive.google.com/file/d/1U4D1jyRmY4hNYfSCD9WV6Dq-6Ls9Lw0M/view?usp=shari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s://drive.google.com/file/d/1f5Khclo7jVR6fQhfh0bT3veEP6TnD_Fh/view?usp=sharin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rive.google.com/file/d/1heFJesV8BpR1ieGj17oI1VXfUeMMNKfY/view?usp=sharing" TargetMode="External"/><Relationship Id="rId4" Type="http://schemas.openxmlformats.org/officeDocument/2006/relationships/hyperlink" Target="https://drive.google.com/file/d/1wCcoM5GqhRuXPG-QIEG-ZUwzYNaILyQK/view?usp=shari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s://docs.google.com/presentation/d/1aiWcRxeE95bXF7RnM3uhd-pp4ipFURr3/edit?usp=sharing&amp;ouid=100495075856648515620&amp;rtpof=true&amp;sd=true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rive.google.com/file/d/14aP8VBZARaZoLMEAlnhM25FsviABxU5b/view?usp=sharing" TargetMode="External"/><Relationship Id="rId4" Type="http://schemas.openxmlformats.org/officeDocument/2006/relationships/hyperlink" Target="https://docs.google.com/presentation/d/1fhSHoWVP90PYFyqaI_GWA116AedEE5ZB/edit?usp=sharing&amp;ouid=100495075856648515620&amp;rtpof=true&amp;sd=tru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www.zecma.webnode.sk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beelivesro.wixsite.com/beelive" TargetMode="External"/><Relationship Id="rId4" Type="http://schemas.openxmlformats.org/officeDocument/2006/relationships/hyperlink" Target="https://cokafe1.webnode.s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ztnkI5Vh9Q" TargetMode="Externa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.youtube.com/watch?v=JnE-PRY3otc" TargetMode="External"/><Relationship Id="rId4" Type="http://schemas.openxmlformats.org/officeDocument/2006/relationships/hyperlink" Target="https://www.youtube.com/watch?v=Ee5eeFGdOt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eelivesro.wixsite.com/beelive" TargetMode="Externa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www.youtube.com/watch?v=nDB6e6ofBnY" TargetMode="External"/><Relationship Id="rId7" Type="http://schemas.openxmlformats.org/officeDocument/2006/relationships/image" Target="../media/image1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hyperlink" Target="https://youtu.be/x3Y9PUc8V0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75" y="225964"/>
            <a:ext cx="1937155" cy="864385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21" y="5764072"/>
            <a:ext cx="2205828" cy="767088"/>
          </a:xfrm>
          <a:prstGeom prst="rect">
            <a:avLst/>
          </a:prstGeom>
        </p:spPr>
      </p:pic>
      <p:pic>
        <p:nvPicPr>
          <p:cNvPr id="13" name="Obrázo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813" y="290054"/>
            <a:ext cx="798170" cy="792865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987" y="3629138"/>
            <a:ext cx="1574166" cy="73315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75" y="3527259"/>
            <a:ext cx="886818" cy="500256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473" y="3495457"/>
            <a:ext cx="1714998" cy="626956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2239576" y="1336748"/>
            <a:ext cx="831547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</a:rPr>
              <a:t>Medzinárodný  veľtrh  cvičných  firiem  2021</a:t>
            </a:r>
          </a:p>
        </p:txBody>
      </p:sp>
      <p:sp>
        <p:nvSpPr>
          <p:cNvPr id="19" name="BlokTextu 18"/>
          <p:cNvSpPr txBox="1"/>
          <p:nvPr/>
        </p:nvSpPr>
        <p:spPr>
          <a:xfrm>
            <a:off x="4135756" y="2314710"/>
            <a:ext cx="4275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50800">
                    <a:srgbClr val="002060">
                      <a:alpha val="45000"/>
                    </a:srgbClr>
                  </a:glow>
                </a:effectLst>
              </a:rPr>
              <a:t>V Y H O D N O T E N I E </a:t>
            </a:r>
          </a:p>
        </p:txBody>
      </p:sp>
      <p:pic>
        <p:nvPicPr>
          <p:cNvPr id="12" name="Obrázo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370" y="4806071"/>
            <a:ext cx="1636617" cy="722662"/>
          </a:xfrm>
          <a:prstGeom prst="rect">
            <a:avLst/>
          </a:prstGeom>
        </p:spPr>
      </p:pic>
      <p:pic>
        <p:nvPicPr>
          <p:cNvPr id="23" name="Obrázok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21" y="4806071"/>
            <a:ext cx="2090742" cy="446641"/>
          </a:xfrm>
          <a:prstGeom prst="rect">
            <a:avLst/>
          </a:prstGeom>
        </p:spPr>
      </p:pic>
      <p:pic>
        <p:nvPicPr>
          <p:cNvPr id="24" name="Obrázok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944" y="5978858"/>
            <a:ext cx="2310085" cy="628054"/>
          </a:xfrm>
          <a:prstGeom prst="rect">
            <a:avLst/>
          </a:prstGeom>
        </p:spPr>
      </p:pic>
      <p:pic>
        <p:nvPicPr>
          <p:cNvPr id="25" name="Obrázok 24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116" y="3495457"/>
            <a:ext cx="941131" cy="871734"/>
          </a:xfrm>
          <a:prstGeom prst="rect">
            <a:avLst/>
          </a:prstGeom>
        </p:spPr>
      </p:pic>
      <p:pic>
        <p:nvPicPr>
          <p:cNvPr id="28" name="Obrázok 27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045" y="5879364"/>
            <a:ext cx="2567548" cy="651796"/>
          </a:xfrm>
          <a:prstGeom prst="rect">
            <a:avLst/>
          </a:prstGeom>
        </p:spPr>
      </p:pic>
      <p:pic>
        <p:nvPicPr>
          <p:cNvPr id="30" name="Obrázok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812" y="475267"/>
            <a:ext cx="1247535" cy="47761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049" y="321143"/>
            <a:ext cx="1840844" cy="631734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56" y="3151757"/>
            <a:ext cx="4036777" cy="225887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54550C07-4992-435F-9C04-8EC335DF970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9487" y="4806071"/>
            <a:ext cx="621165" cy="72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33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829058" y="273920"/>
            <a:ext cx="10742457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9. NAJ  PODNIKATEĽSKÝ  ZÁMER</a:t>
            </a:r>
          </a:p>
        </p:txBody>
      </p:sp>
      <p:sp>
        <p:nvSpPr>
          <p:cNvPr id="9" name="Obdĺžnik 8"/>
          <p:cNvSpPr/>
          <p:nvPr/>
        </p:nvSpPr>
        <p:spPr>
          <a:xfrm>
            <a:off x="8155269" y="3105440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>
                <a:solidFill>
                  <a:srgbClr val="002060"/>
                </a:solidFill>
                <a:cs typeface="Arial" panose="020B0604020202020204" pitchFamily="34" charset="0"/>
              </a:rPr>
              <a:t>Milky </a:t>
            </a:r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Way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Akademika Hronca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ROŽŇAVA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12" name="Obdĺžnik 11"/>
          <p:cNvSpPr/>
          <p:nvPr/>
        </p:nvSpPr>
        <p:spPr>
          <a:xfrm>
            <a:off x="1075268" y="2388057"/>
            <a:ext cx="269052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Provance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Daxnerova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VRANOV nad TOPĽOU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4681674" y="1340141"/>
            <a:ext cx="255771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>
                <a:solidFill>
                  <a:srgbClr val="002060"/>
                </a:solidFill>
                <a:cs typeface="Arial" panose="020B0604020202020204" pitchFamily="34" charset="0"/>
              </a:rPr>
              <a:t>Zdieľané zelené Podpoľanie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SŠ SOŠ-OA Štúrova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DETVA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6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2178888" y="284925"/>
            <a:ext cx="7400541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NAJLEPŠÍ LETÁK / THE BEST LEAFLET</a:t>
            </a:r>
          </a:p>
        </p:txBody>
      </p:sp>
      <p:sp>
        <p:nvSpPr>
          <p:cNvPr id="17" name="Obdĺžnik 16">
            <a:hlinkClick r:id="rId2"/>
          </p:cNvPr>
          <p:cNvSpPr/>
          <p:nvPr/>
        </p:nvSpPr>
        <p:spPr>
          <a:xfrm>
            <a:off x="8026082" y="3125245"/>
            <a:ext cx="255771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Rekocičky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SSOŠp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Nám.mládeže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Zvolen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Obrázo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19" name="Obdĺžnik 18">
            <a:hlinkClick r:id="rId4"/>
          </p:cNvPr>
          <p:cNvSpPr/>
          <p:nvPr/>
        </p:nvSpPr>
        <p:spPr>
          <a:xfrm>
            <a:off x="1049870" y="2388057"/>
            <a:ext cx="271591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ZecMa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M.Hodžu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M. Rázusa 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Trenčín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dĺžnik 19">
            <a:hlinkClick r:id="rId5"/>
          </p:cNvPr>
          <p:cNvSpPr/>
          <p:nvPr/>
        </p:nvSpPr>
        <p:spPr>
          <a:xfrm>
            <a:off x="4681674" y="1340141"/>
            <a:ext cx="255771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>
                <a:solidFill>
                  <a:srgbClr val="002060"/>
                </a:solidFill>
                <a:cs typeface="Arial" panose="020B0604020202020204" pitchFamily="34" charset="0"/>
              </a:rPr>
              <a:t>21kapkejks</a:t>
            </a:r>
          </a:p>
          <a:p>
            <a:pPr algn="ctr"/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SOŠch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Nerudova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Hlohovec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86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512024" y="284925"/>
            <a:ext cx="10700261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NAJLEPŠÍ INSTAGRAM POST / THE BEST </a:t>
            </a:r>
            <a:r>
              <a:rPr lang="sk-SK" altLang="sk-SK" sz="3200" b="1" i="1" dirty="0">
                <a:solidFill>
                  <a:schemeClr val="bg1"/>
                </a:solidFill>
              </a:rPr>
              <a:t>INSTAGRAM POST </a:t>
            </a:r>
            <a:endParaRPr lang="sk-SK" altLang="sk-SK" sz="3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7" name="Obdĺžnik 26">
            <a:hlinkClick r:id="rId2"/>
          </p:cNvPr>
          <p:cNvSpPr/>
          <p:nvPr/>
        </p:nvSpPr>
        <p:spPr>
          <a:xfrm>
            <a:off x="8034471" y="3125245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>
                <a:solidFill>
                  <a:srgbClr val="002060"/>
                </a:solidFill>
                <a:cs typeface="Arial" panose="020B0604020202020204" pitchFamily="34" charset="0"/>
              </a:rPr>
              <a:t>Oslava na kľúč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SOŠp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Strečnianska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Obrázok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29" name="Obdĺžnik 28">
            <a:hlinkClick r:id="rId4"/>
          </p:cNvPr>
          <p:cNvSpPr/>
          <p:nvPr/>
        </p:nvSpPr>
        <p:spPr>
          <a:xfrm>
            <a:off x="1049870" y="2232693"/>
            <a:ext cx="271591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>
              <a:spcBef>
                <a:spcPts val="1200"/>
              </a:spcBef>
            </a:pPr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Delycia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it-IT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Colegiul Economic Dionisie Pop Marțian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Alba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Iulia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- Rumunsko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dĺžnik 7">
            <a:hlinkClick r:id="rId5"/>
            <a:extLst>
              <a:ext uri="{FF2B5EF4-FFF2-40B4-BE49-F238E27FC236}">
                <a16:creationId xmlns:a16="http://schemas.microsoft.com/office/drawing/2014/main" id="{7C1C3283-BAD2-40E0-A117-39874063626D}"/>
              </a:ext>
            </a:extLst>
          </p:cNvPr>
          <p:cNvSpPr/>
          <p:nvPr/>
        </p:nvSpPr>
        <p:spPr>
          <a:xfrm>
            <a:off x="4681674" y="1340141"/>
            <a:ext cx="255771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 err="1">
                <a:solidFill>
                  <a:srgbClr val="002060"/>
                </a:solidFill>
                <a:cs typeface="Arial" panose="020B0604020202020204" pitchFamily="34" charset="0"/>
              </a:rPr>
              <a:t>Čokafe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Watsonova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Košice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54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062394" y="286444"/>
            <a:ext cx="9993088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NAJLEPŠIA E-PREZENTÁCIA / THE BEST E-PRESENTATION</a:t>
            </a:r>
          </a:p>
        </p:txBody>
      </p:sp>
      <p:sp>
        <p:nvSpPr>
          <p:cNvPr id="15" name="Obdĺžnik 14">
            <a:hlinkClick r:id="rId2"/>
          </p:cNvPr>
          <p:cNvSpPr/>
          <p:nvPr/>
        </p:nvSpPr>
        <p:spPr>
          <a:xfrm>
            <a:off x="7992526" y="2996383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>
                <a:solidFill>
                  <a:srgbClr val="002060"/>
                </a:solidFill>
                <a:cs typeface="Arial" panose="020B0604020202020204" pitchFamily="34" charset="0"/>
              </a:rPr>
              <a:t>Beast Fit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Nevädzová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Obrázo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17" name="Obdĺžnik 16">
            <a:hlinkClick r:id="rId4"/>
          </p:cNvPr>
          <p:cNvSpPr/>
          <p:nvPr/>
        </p:nvSpPr>
        <p:spPr>
          <a:xfrm>
            <a:off x="1062394" y="2388057"/>
            <a:ext cx="270339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BeeLive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I.Karvaša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Hrobákova</a:t>
            </a:r>
            <a:endParaRPr lang="sk-SK" altLang="sk-SK" sz="20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dĺžnik 6">
            <a:hlinkClick r:id="rId5"/>
            <a:extLst>
              <a:ext uri="{FF2B5EF4-FFF2-40B4-BE49-F238E27FC236}">
                <a16:creationId xmlns:a16="http://schemas.microsoft.com/office/drawing/2014/main" id="{7D81C906-FE0D-423C-BE18-A454E6908097}"/>
              </a:ext>
            </a:extLst>
          </p:cNvPr>
          <p:cNvSpPr/>
          <p:nvPr/>
        </p:nvSpPr>
        <p:spPr>
          <a:xfrm>
            <a:off x="4681674" y="1340141"/>
            <a:ext cx="255771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 err="1">
                <a:solidFill>
                  <a:srgbClr val="002060"/>
                </a:solidFill>
                <a:cs typeface="Arial" panose="020B0604020202020204" pitchFamily="34" charset="0"/>
              </a:rPr>
              <a:t>Čokafe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Watsonova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Košice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05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2321305" y="255954"/>
            <a:ext cx="7442896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NAJLEPŠÍ E-SHOP / THE BEST E-SHOP</a:t>
            </a:r>
          </a:p>
        </p:txBody>
      </p:sp>
      <p:sp>
        <p:nvSpPr>
          <p:cNvPr id="22" name="Obdĺžnik 21">
            <a:hlinkClick r:id="rId2"/>
          </p:cNvPr>
          <p:cNvSpPr/>
          <p:nvPr/>
        </p:nvSpPr>
        <p:spPr>
          <a:xfrm>
            <a:off x="7977930" y="3029939"/>
            <a:ext cx="278514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ZecMa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M.Hodžu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M.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Rázusa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Trenčín</a:t>
            </a:r>
          </a:p>
        </p:txBody>
      </p:sp>
      <p:pic>
        <p:nvPicPr>
          <p:cNvPr id="23" name="Obrázo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24" name="Obdĺžnik 23">
            <a:hlinkClick r:id="rId4"/>
          </p:cNvPr>
          <p:cNvSpPr/>
          <p:nvPr/>
        </p:nvSpPr>
        <p:spPr>
          <a:xfrm>
            <a:off x="1208078" y="2388057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Čokafe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Watsonova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Košice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dĺžnik 24">
            <a:hlinkClick r:id="rId5"/>
          </p:cNvPr>
          <p:cNvSpPr/>
          <p:nvPr/>
        </p:nvSpPr>
        <p:spPr>
          <a:xfrm>
            <a:off x="4530056" y="1340141"/>
            <a:ext cx="296970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 err="1">
                <a:solidFill>
                  <a:srgbClr val="002060"/>
                </a:solidFill>
                <a:cs typeface="Arial" panose="020B0604020202020204" pitchFamily="34" charset="0"/>
              </a:rPr>
              <a:t>BeeLive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I.Karvaša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Hrobákova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497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829058" y="273920"/>
            <a:ext cx="10742457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NAJLEPŠÍ REKLAMNÝ ŠOT / THE BEST ADVERTISING SHOT</a:t>
            </a:r>
          </a:p>
        </p:txBody>
      </p:sp>
      <p:pic>
        <p:nvPicPr>
          <p:cNvPr id="24" name="Obrázo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26" name="Obdĺžnik 25">
            <a:hlinkClick r:id="rId3"/>
          </p:cNvPr>
          <p:cNvSpPr/>
          <p:nvPr/>
        </p:nvSpPr>
        <p:spPr>
          <a:xfrm>
            <a:off x="4447709" y="1340141"/>
            <a:ext cx="303681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>
                <a:solidFill>
                  <a:srgbClr val="002060"/>
                </a:solidFill>
                <a:cs typeface="Arial" panose="020B0604020202020204" pitchFamily="34" charset="0"/>
              </a:rPr>
              <a:t>COVEN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I.Karvaša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Hrobákova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dĺžnik 6">
            <a:hlinkClick r:id="rId4"/>
            <a:extLst>
              <a:ext uri="{FF2B5EF4-FFF2-40B4-BE49-F238E27FC236}">
                <a16:creationId xmlns:a16="http://schemas.microsoft.com/office/drawing/2014/main" id="{EC8AC352-5C7F-40CD-AA8F-4BA5A35EC62A}"/>
              </a:ext>
            </a:extLst>
          </p:cNvPr>
          <p:cNvSpPr/>
          <p:nvPr/>
        </p:nvSpPr>
        <p:spPr>
          <a:xfrm>
            <a:off x="1208078" y="2388057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Čokafe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Watsonova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Košice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dĺžnik 7">
            <a:hlinkClick r:id="rId5"/>
            <a:extLst>
              <a:ext uri="{FF2B5EF4-FFF2-40B4-BE49-F238E27FC236}">
                <a16:creationId xmlns:a16="http://schemas.microsoft.com/office/drawing/2014/main" id="{A05D84C4-08E6-42DF-9E67-E3673517F561}"/>
              </a:ext>
            </a:extLst>
          </p:cNvPr>
          <p:cNvSpPr/>
          <p:nvPr/>
        </p:nvSpPr>
        <p:spPr>
          <a:xfrm>
            <a:off x="8026082" y="3125245"/>
            <a:ext cx="255771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Rekocičky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SSOŠp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Nám.mládeže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Zvolen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725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829058" y="273920"/>
            <a:ext cx="10742457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90 SEKÚND VO VÝŤAHU/ 90“ OF THE ELEVATOR</a:t>
            </a:r>
          </a:p>
        </p:txBody>
      </p:sp>
      <p:sp>
        <p:nvSpPr>
          <p:cNvPr id="17" name="Obdĺžnik 16"/>
          <p:cNvSpPr/>
          <p:nvPr/>
        </p:nvSpPr>
        <p:spPr>
          <a:xfrm>
            <a:off x="7992526" y="3013161"/>
            <a:ext cx="272021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>
                <a:solidFill>
                  <a:srgbClr val="002060"/>
                </a:solidFill>
                <a:cs typeface="Arial" panose="020B0604020202020204" pitchFamily="34" charset="0"/>
              </a:rPr>
              <a:t>COVEN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I.Karvaša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Hrobákova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Obrázo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64" y="4053667"/>
            <a:ext cx="10363199" cy="2530413"/>
          </a:xfrm>
          <a:prstGeom prst="rect">
            <a:avLst/>
          </a:prstGeom>
        </p:spPr>
      </p:pic>
      <p:sp>
        <p:nvSpPr>
          <p:cNvPr id="7" name="Obdĺžnik 6">
            <a:extLst>
              <a:ext uri="{FF2B5EF4-FFF2-40B4-BE49-F238E27FC236}">
                <a16:creationId xmlns:a16="http://schemas.microsoft.com/office/drawing/2014/main" id="{ED9A9849-26D0-4F43-89EE-1C2A08F8A7D5}"/>
              </a:ext>
            </a:extLst>
          </p:cNvPr>
          <p:cNvSpPr/>
          <p:nvPr/>
        </p:nvSpPr>
        <p:spPr>
          <a:xfrm>
            <a:off x="694484" y="2534458"/>
            <a:ext cx="350499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Beast</a:t>
            </a:r>
            <a:r>
              <a:rPr lang="sk-SK" altLang="sk-SK" sz="2400" b="1" dirty="0">
                <a:solidFill>
                  <a:srgbClr val="002060"/>
                </a:solidFill>
                <a:cs typeface="Arial" panose="020B0604020202020204" pitchFamily="34" charset="0"/>
              </a:rPr>
              <a:t> Fit         </a:t>
            </a:r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sySaturn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dirty="0">
                <a:solidFill>
                  <a:srgbClr val="002060"/>
                </a:solidFill>
                <a:cs typeface="Arial" panose="020B0604020202020204" pitchFamily="34" charset="0"/>
              </a:rPr>
              <a:t>OA Nevädzová      OA D.M. </a:t>
            </a:r>
            <a:r>
              <a:rPr lang="sk-SK" altLang="sk-SK" dirty="0" err="1">
                <a:solidFill>
                  <a:srgbClr val="002060"/>
                </a:solidFill>
                <a:cs typeface="Arial" panose="020B0604020202020204" pitchFamily="34" charset="0"/>
              </a:rPr>
              <a:t>Janotu</a:t>
            </a:r>
            <a:r>
              <a:rPr lang="sk-SK" altLang="sk-SK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Bratislava                Čadca</a:t>
            </a:r>
            <a:endParaRPr lang="sk-SK" altLang="sk-SK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dĺžnik 7">
            <a:hlinkClick r:id="rId3"/>
            <a:extLst>
              <a:ext uri="{FF2B5EF4-FFF2-40B4-BE49-F238E27FC236}">
                <a16:creationId xmlns:a16="http://schemas.microsoft.com/office/drawing/2014/main" id="{19900E63-F543-46B3-8125-83FFAEF5C387}"/>
              </a:ext>
            </a:extLst>
          </p:cNvPr>
          <p:cNvSpPr/>
          <p:nvPr/>
        </p:nvSpPr>
        <p:spPr>
          <a:xfrm>
            <a:off x="4530056" y="1340141"/>
            <a:ext cx="296970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 err="1">
                <a:solidFill>
                  <a:srgbClr val="002060"/>
                </a:solidFill>
                <a:cs typeface="Arial" panose="020B0604020202020204" pitchFamily="34" charset="0"/>
              </a:rPr>
              <a:t>BeeLive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I.Karvaša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Hrobákova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Bratislava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85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829058" y="273920"/>
            <a:ext cx="10742457" cy="615538"/>
          </a:xfrm>
          <a:prstGeom prst="roundRect">
            <a:avLst>
              <a:gd name="adj" fmla="val 21324"/>
            </a:avLst>
          </a:prstGeom>
          <a:solidFill>
            <a:srgbClr val="043581"/>
          </a:solidFill>
          <a:ln w="22225" algn="ctr">
            <a:solidFill>
              <a:srgbClr val="237CB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sk-SK" altLang="sk-SK" sz="3200" b="1" i="1" dirty="0">
                <a:solidFill>
                  <a:schemeClr val="bg1"/>
                </a:solidFill>
                <a:latin typeface="+mn-lt"/>
              </a:rPr>
              <a:t>NAJLEPŠIA CVIČNÁ FIRMA/ BEST TRAINING FIRM</a:t>
            </a:r>
          </a:p>
        </p:txBody>
      </p:sp>
      <p:sp>
        <p:nvSpPr>
          <p:cNvPr id="17" name="Obdĺžnik 16"/>
          <p:cNvSpPr/>
          <p:nvPr/>
        </p:nvSpPr>
        <p:spPr>
          <a:xfrm>
            <a:off x="8068027" y="3021550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3.miesto: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400" b="1" dirty="0" err="1">
                <a:solidFill>
                  <a:srgbClr val="002060"/>
                </a:solidFill>
                <a:cs typeface="Arial" panose="020B0604020202020204" pitchFamily="34" charset="0"/>
              </a:rPr>
              <a:t>ComFur</a:t>
            </a:r>
            <a:r>
              <a:rPr lang="sk-SK" altLang="sk-SK" sz="2400" b="1" dirty="0">
                <a:solidFill>
                  <a:srgbClr val="002060"/>
                </a:solidFill>
                <a:cs typeface="Arial" panose="020B0604020202020204" pitchFamily="34" charset="0"/>
              </a:rPr>
              <a:t> nábytok</a:t>
            </a:r>
            <a:endParaRPr lang="sk-SK" altLang="sk-SK" sz="24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OA Akademika Hronca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Rožňava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Obrázo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1" y="4058680"/>
            <a:ext cx="10363199" cy="2530413"/>
          </a:xfrm>
          <a:prstGeom prst="rect">
            <a:avLst/>
          </a:prstGeom>
        </p:spPr>
      </p:pic>
      <p:sp>
        <p:nvSpPr>
          <p:cNvPr id="19" name="Obdĺžnik 18"/>
          <p:cNvSpPr/>
          <p:nvPr/>
        </p:nvSpPr>
        <p:spPr>
          <a:xfrm>
            <a:off x="1208078" y="2335131"/>
            <a:ext cx="255771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2.miesto: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600" b="1" dirty="0" err="1">
                <a:solidFill>
                  <a:srgbClr val="002060"/>
                </a:solidFill>
                <a:cs typeface="Arial" panose="020B0604020202020204" pitchFamily="34" charset="0"/>
              </a:rPr>
              <a:t>Rekocičky</a:t>
            </a:r>
            <a:endParaRPr lang="sk-SK" altLang="sk-SK" sz="2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SSOŠp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sk-SK" altLang="sk-SK" sz="2000" dirty="0" err="1">
                <a:solidFill>
                  <a:srgbClr val="002060"/>
                </a:solidFill>
                <a:cs typeface="Arial" panose="020B0604020202020204" pitchFamily="34" charset="0"/>
              </a:rPr>
              <a:t>Nám.mládeže</a:t>
            </a:r>
            <a:r>
              <a:rPr lang="sk-SK" altLang="sk-SK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Zvolen</a:t>
            </a:r>
            <a:endParaRPr lang="sk-SK" altLang="sk-SK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>
            <a:off x="4681674" y="1340141"/>
            <a:ext cx="255771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  <a:cs typeface="Arial" panose="020B0604020202020204" pitchFamily="34" charset="0"/>
              </a:rPr>
              <a:t>1.miesto:</a:t>
            </a:r>
          </a:p>
          <a:p>
            <a:pPr algn="ctr"/>
            <a:endParaRPr lang="cs-CZ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800" b="1" dirty="0" err="1">
                <a:solidFill>
                  <a:srgbClr val="002060"/>
                </a:solidFill>
                <a:cs typeface="Arial" panose="020B0604020202020204" pitchFamily="34" charset="0"/>
              </a:rPr>
              <a:t>Čokafe</a:t>
            </a:r>
            <a:endParaRPr lang="sk-SK" altLang="sk-SK" sz="2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OA </a:t>
            </a:r>
            <a:r>
              <a:rPr lang="sk-SK" altLang="sk-SK" sz="2200" dirty="0" err="1">
                <a:solidFill>
                  <a:srgbClr val="002060"/>
                </a:solidFill>
                <a:cs typeface="Arial" panose="020B0604020202020204" pitchFamily="34" charset="0"/>
              </a:rPr>
              <a:t>Watsonova</a:t>
            </a:r>
            <a:r>
              <a:rPr lang="sk-SK" altLang="sk-SK" sz="22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sk-SK" altLang="sk-SK" sz="2400" dirty="0">
                <a:solidFill>
                  <a:srgbClr val="002060"/>
                </a:solidFill>
                <a:cs typeface="Arial" panose="020B0604020202020204" pitchFamily="34" charset="0"/>
              </a:rPr>
              <a:t>Košice</a:t>
            </a:r>
            <a:endParaRPr lang="sk-SK" altLang="sk-SK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18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ok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03" y="4465301"/>
            <a:ext cx="4273722" cy="1952432"/>
          </a:xfrm>
          <a:prstGeom prst="rect">
            <a:avLst/>
          </a:prstGeom>
        </p:spPr>
      </p:pic>
      <p:sp>
        <p:nvSpPr>
          <p:cNvPr id="20" name="BlokTextu 19"/>
          <p:cNvSpPr txBox="1"/>
          <p:nvPr/>
        </p:nvSpPr>
        <p:spPr>
          <a:xfrm>
            <a:off x="3492906" y="3208682"/>
            <a:ext cx="45830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</a:rPr>
              <a:t>Video záznam z obidvoch dní nájdete na YouTube:  </a:t>
            </a:r>
            <a:r>
              <a:rPr lang="sk-SK" sz="2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  <a:hlinkClick r:id="rId3"/>
              </a:rPr>
              <a:t>1. deň </a:t>
            </a:r>
            <a:r>
              <a:rPr lang="sk-SK" sz="2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</a:rPr>
              <a:t> </a:t>
            </a:r>
            <a:r>
              <a:rPr lang="sk-SK" sz="2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</a:rPr>
              <a:t>a  </a:t>
            </a:r>
            <a:r>
              <a:rPr lang="sk-SK" sz="2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  <a:hlinkClick r:id="rId4"/>
              </a:rPr>
              <a:t>2.deň</a:t>
            </a:r>
            <a:endParaRPr lang="sk-SK" sz="2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ntennaCond Bold" panose="02000503000000020004" pitchFamily="50" charset="-18"/>
            </a:endParaRPr>
          </a:p>
        </p:txBody>
      </p:sp>
      <p:sp>
        <p:nvSpPr>
          <p:cNvPr id="9" name="BlokTextu 8"/>
          <p:cNvSpPr txBox="1"/>
          <p:nvPr/>
        </p:nvSpPr>
        <p:spPr>
          <a:xfrm>
            <a:off x="1719943" y="1693978"/>
            <a:ext cx="899159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ntennaCond Bold" panose="02000503000000020004" pitchFamily="50" charset="-18"/>
              </a:rPr>
              <a:t>Medzinárodný  veľtrh  cvičných  firiem  2021</a:t>
            </a:r>
          </a:p>
        </p:txBody>
      </p:sp>
      <p:sp>
        <p:nvSpPr>
          <p:cNvPr id="10" name="BlokTextu 9"/>
          <p:cNvSpPr txBox="1"/>
          <p:nvPr/>
        </p:nvSpPr>
        <p:spPr>
          <a:xfrm>
            <a:off x="2923237" y="2379791"/>
            <a:ext cx="59788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50800">
                    <a:srgbClr val="002060">
                      <a:alpha val="45000"/>
                    </a:srgbClr>
                  </a:glow>
                </a:effectLst>
              </a:rPr>
              <a:t>International </a:t>
            </a:r>
            <a:r>
              <a:rPr lang="sk-SK" sz="2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50800">
                    <a:srgbClr val="002060">
                      <a:alpha val="45000"/>
                    </a:srgbClr>
                  </a:glow>
                </a:effectLst>
              </a:rPr>
              <a:t> </a:t>
            </a:r>
            <a:r>
              <a:rPr lang="en-GB" sz="2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50800">
                    <a:srgbClr val="002060">
                      <a:alpha val="45000"/>
                    </a:srgbClr>
                  </a:glow>
                </a:effectLst>
              </a:rPr>
              <a:t>Training  Firms  Fair  202</a:t>
            </a:r>
            <a:r>
              <a:rPr lang="sk-SK" sz="2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50800">
                    <a:srgbClr val="002060">
                      <a:alpha val="45000"/>
                    </a:srgbClr>
                  </a:glow>
                </a:effectLst>
              </a:rPr>
              <a:t>1</a:t>
            </a:r>
          </a:p>
        </p:txBody>
      </p:sp>
      <p:pic>
        <p:nvPicPr>
          <p:cNvPr id="11" name="Obrázok 10">
            <a:extLst>
              <a:ext uri="{FF2B5EF4-FFF2-40B4-BE49-F238E27FC236}">
                <a16:creationId xmlns:a16="http://schemas.microsoft.com/office/drawing/2014/main" id="{67393405-0F71-43B3-A2B2-8FD0558837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75" y="225964"/>
            <a:ext cx="1937155" cy="864385"/>
          </a:xfrm>
          <a:prstGeom prst="rect">
            <a:avLst/>
          </a:prstGeom>
        </p:spPr>
      </p:pic>
      <p:pic>
        <p:nvPicPr>
          <p:cNvPr id="12" name="Obrázok 11">
            <a:extLst>
              <a:ext uri="{FF2B5EF4-FFF2-40B4-BE49-F238E27FC236}">
                <a16:creationId xmlns:a16="http://schemas.microsoft.com/office/drawing/2014/main" id="{460ADDA7-E2CF-4B46-8327-527179AEEF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813" y="290054"/>
            <a:ext cx="798170" cy="792865"/>
          </a:xfrm>
          <a:prstGeom prst="rect">
            <a:avLst/>
          </a:prstGeom>
        </p:spPr>
      </p:pic>
      <p:pic>
        <p:nvPicPr>
          <p:cNvPr id="14" name="Obrázok 13">
            <a:extLst>
              <a:ext uri="{FF2B5EF4-FFF2-40B4-BE49-F238E27FC236}">
                <a16:creationId xmlns:a16="http://schemas.microsoft.com/office/drawing/2014/main" id="{65ADEE11-6EB9-495A-9978-E0A168A8044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812" y="475267"/>
            <a:ext cx="1247535" cy="477610"/>
          </a:xfrm>
          <a:prstGeom prst="rect">
            <a:avLst/>
          </a:prstGeom>
        </p:spPr>
      </p:pic>
      <p:pic>
        <p:nvPicPr>
          <p:cNvPr id="15" name="Obrázok 14">
            <a:extLst>
              <a:ext uri="{FF2B5EF4-FFF2-40B4-BE49-F238E27FC236}">
                <a16:creationId xmlns:a16="http://schemas.microsoft.com/office/drawing/2014/main" id="{55C0F31E-8CA4-449F-8374-EBC4C6BE439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049" y="321143"/>
            <a:ext cx="1840844" cy="631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82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360</Words>
  <Application>Microsoft Office PowerPoint</Application>
  <PresentationFormat>Širokouhlá</PresentationFormat>
  <Paragraphs>132</Paragraphs>
  <Slides>10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10</vt:i4>
      </vt:variant>
    </vt:vector>
  </HeadingPairs>
  <TitlesOfParts>
    <vt:vector size="15" baseType="lpstr">
      <vt:lpstr>AntennaCond Bold</vt:lpstr>
      <vt:lpstr>Arial</vt:lpstr>
      <vt:lpstr>Calibri</vt:lpstr>
      <vt:lpstr>Calibri Light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ŠIOV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user</dc:creator>
  <cp:lastModifiedBy>Ňarjaš Daniel</cp:lastModifiedBy>
  <cp:revision>139</cp:revision>
  <dcterms:created xsi:type="dcterms:W3CDTF">2020-09-21T09:28:08Z</dcterms:created>
  <dcterms:modified xsi:type="dcterms:W3CDTF">2021-11-16T11:28:13Z</dcterms:modified>
</cp:coreProperties>
</file>